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主要介绍了宇航员在太空长期停留对身体的影响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包括肌肉和骨骼退化、体重减轻以及视力问题。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24744"/>
            <a:ext cx="11485848" cy="127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Sunita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and Butch Wilmore never imagined that they would spend nine months in orbit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first trip to the International Space Station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June last year was supposed to last just eight days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62069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Blood can build up in the head more than it normally would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necessary to have a healthy diet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Similarly, astronauts’ bones begin to get weak and lose strength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their spacecraft experienced technical problems and had to return to Earth without them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a healthy weight is a challenge while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 effects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7630" y="1560957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first trip to the International Space Station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June last year was supposed to last just eight days.”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此处应解释宇航员在太空待了九个月的原因。选项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但是他们的飞船出现了技术故障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不得不在没有带上他们的情况下返回地球。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0486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they are finally returning home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they are both experienced astronauts, staying in a low-gravity environment for a long time has probably affected their bodies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Blood can build up in the head more than it normally would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necessary to have a healthy diet in space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Similarly, astronauts’ bones begin to get weak and lose strength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their spacecraft experienced technical problems and had to return to Earth without them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a healthy weight is a challenge while in space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 effects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42154" y="1169071"/>
            <a:ext cx="364202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F</a:t>
            </a:r>
            <a:endParaRPr lang="zh-CN" altLang="en-US" sz="23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846745"/>
            <a:ext cx="11485848" cy="175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they are both experienced astronauts, staying in a low-gravity environment for a long time has probably affected their bodies.”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“Muscles and bones”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此处应填入一句过渡句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引出下文列举的影响。选项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以下是一些影响。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Muscles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the constant pull of gravity on our arms and legs, muscle and bone mass quickly get weaker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muscles that are most affected are those that help us keep our posture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姿势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the back and neck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just two weeks, muscle mass can decrease by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by as much as 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longer missions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7853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Astronauts can lose 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bone mass per month spent in space and up to 10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a six-month period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increase the risk of fractures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骨折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time it takes to recover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take up to four years for their bone mass to return to normal after they return to Earth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2109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Blood can build up in the head more than it normally would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necessary to have a healthy diet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Similarly, astronauts’ bones begin to get weak and lose strength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their spacecraft experienced technical problems and had to return to Earth without them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a healthy weight is a challenge while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 effects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9630" y="751060"/>
            <a:ext cx="39786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09057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“Astronauts can lose 1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bone mass per month spent in space and up to 10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a six-month period.”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此处与骨骼变化有关。选项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宇航员的骨骼也开始变得脆弱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失去力量。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8480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NASA tries to ensure that its astronauts have different kinds of nutritious foods, the low-gravity environment can still affect an astronaut’s body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Scott Kelly, a NASA astronaut who took part in the most in-depth study of the effects of long-term spaceflight after staying on board the ISS for 340 days, lost 7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body mass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41133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Blood can build up in the head more than it normally would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necessary to have a healthy diet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Similarly, astronauts’ bones begin to get weak and lose strength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their spacecraft experienced technical problems and had to return to Earth without them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a healthy weight is a challenge while in space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 effects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62321" y="1142945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325081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“Weight loss”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NASA tries to ensure that its astronauts have different kinds of nutritious foods, the low-gravity environment can still affect an astronaut’s body.”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此处与体重有关。选项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在太空中保持健康的体重是一个挑战。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Eyesight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Earth, gravity helps pull the blood in our bodies down, while the heart pumps it back up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space, this process is influenced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this fluid can pool at the back of the eye and around the optic nerve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视觉神经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causing edema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lead to changes in vision, such as decreased sharpness and structural changes in the eye itself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69125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Blood can build up in the head more than it normally would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necessary to have a healthy diet in space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Similarly, astronauts’ bones begin to get weak and lose strength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their spacecraft experienced technical problems and had to return to Earth without them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a healthy weight is a challenge while in space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 effects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4432" y="1473871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072313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Earth, gravity helps pull the blood in our bodies down, while the heart pumps it back up.”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of this fluid can pool at the back of the eye and around the optic nerve...”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此处与血液有关。选项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血液会比正常情况下更多地积聚在头部。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928</Words>
  <Application>Microsoft Office PowerPoint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2025-09-17T16:25:08Z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